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260" r:id="rId3"/>
    <p:sldId id="262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29" autoAdjust="0"/>
  </p:normalViewPr>
  <p:slideViewPr>
    <p:cSldViewPr snapToGrid="0">
      <p:cViewPr varScale="1">
        <p:scale>
          <a:sx n="127" d="100"/>
          <a:sy n="127" d="100"/>
        </p:scale>
        <p:origin x="639" y="9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3AA4EF-4335-E732-D143-8A39BF2BB4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E9C03-B6BB-CB66-AFE0-C045799E53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8C99-50FC-49C1-B67D-EC368DCE539E}" type="datetimeFigureOut">
              <a:rPr lang="ko-KR" altLang="en-US" smtClean="0"/>
              <a:t>2025-04-20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CDA7F-150A-2CA9-615E-D214422186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079D0-5BF0-459C-67A1-A48D9328D1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2C238-7004-4191-8B37-01FA95CCCC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989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60E8C-8C1D-4B30-A5A4-A47C015E2EE6}" type="datetimeFigureOut">
              <a:rPr lang="ko-KR" altLang="en-US" smtClean="0"/>
              <a:t>2025-04-20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1814B-4F43-4F9A-B89D-8CB45E4B5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3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3D6888-4F88-742E-5A08-F533502731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4562" y="1714668"/>
            <a:ext cx="5588000" cy="456000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4, &quot;margin&quot;: 0.3, &quot;align&quot;: 6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12" name="{&quot;grow&quot;: 6, &quot;margin&quot;: 0.1}">
            <a:extLst>
              <a:ext uri="{FF2B5EF4-FFF2-40B4-BE49-F238E27FC236}">
                <a16:creationId xmlns:a16="http://schemas.microsoft.com/office/drawing/2014/main" id="{A0F066CB-4405-4A14-92AD-E0D8CD3931F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54561" y="1337388"/>
            <a:ext cx="3772595" cy="4937288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lnSpc>
                <a:spcPct val="100000"/>
              </a:lnSpc>
              <a:defRPr sz="1200"/>
            </a:lvl6pPr>
            <a:lvl7pPr>
              <a:defRPr sz="1400"/>
            </a:lvl7pPr>
            <a:lvl8pPr>
              <a:defRPr sz="1100"/>
            </a:lvl8pPr>
            <a:lvl9pPr>
              <a:defRPr sz="14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5" name="{&quot;align&quot;: 6, &quot;margin&quot;: 0.1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07476" y="1337388"/>
            <a:ext cx="7629961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CFB48-22B4-B420-3AE7-FB52D7C85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375" y="6589552"/>
            <a:ext cx="424062" cy="2373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651" r:id="rId4"/>
    <p:sldLayoutId id="2147483652" r:id="rId5"/>
    <p:sldLayoutId id="2147483655" r:id="rId6"/>
    <p:sldLayoutId id="2147483656" r:id="rId7"/>
    <p:sldLayoutId id="2147483658" r:id="rId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3060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188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360000" indent="-360000" algn="l" defTabSz="914400" rtl="0" eaLnBrk="1" latinLnBrk="1" hangingPunct="1">
        <a:lnSpc>
          <a:spcPct val="100000"/>
        </a:lnSpc>
        <a:spcBef>
          <a:spcPts val="800"/>
        </a:spcBef>
        <a:spcAft>
          <a:spcPts val="400"/>
        </a:spcAft>
        <a:buClr>
          <a:schemeClr val="tx1"/>
        </a:buClr>
        <a:buSzPct val="120000"/>
        <a:buFont typeface="Wingdings" panose="05000000000000000000" pitchFamily="2" charset="2"/>
        <a:buChar char=""/>
        <a:defRPr sz="18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914400" rtl="0" eaLnBrk="1" latinLnBrk="1" hangingPunct="1">
        <a:lnSpc>
          <a:spcPct val="9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1" kern="1200" baseline="0">
          <a:solidFill>
            <a:schemeClr val="accent5"/>
          </a:solidFill>
          <a:latin typeface="+mn-lt"/>
          <a:ea typeface="+mn-ea"/>
          <a:cs typeface="+mn-cs"/>
        </a:defRPr>
      </a:lvl7pPr>
      <a:lvl8pPr marL="0" indent="0" algn="l" defTabSz="9144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9144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C6B33-9F10-8D69-18A0-348A6CC49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동해물과 백두산이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0340D-CF24-FCCC-8016-CB5A214D5611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ko-KR" altLang="en-US"/>
              <a:t>마르고</a:t>
            </a:r>
            <a:endParaRPr lang="en-US" altLang="ko-KR"/>
          </a:p>
          <a:p>
            <a:pPr lvl="1"/>
            <a:r>
              <a:rPr lang="ko-KR" altLang="en-US"/>
              <a:t>닳도록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9D91FC-047C-A8BD-D5E2-BBF9A8175F5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/>
              <a:t>하느님이</a:t>
            </a:r>
            <a:endParaRPr lang="en-US" altLang="ko-KR"/>
          </a:p>
          <a:p>
            <a:r>
              <a:rPr lang="ko-KR" altLang="en-US"/>
              <a:t>보우하사</a:t>
            </a:r>
            <a:endParaRPr lang="en-US" altLang="ko-KR"/>
          </a:p>
          <a:p>
            <a:pPr lvl="5"/>
            <a:r>
              <a:rPr lang="ko-KR" altLang="en-US"/>
              <a:t>우리나라</a:t>
            </a:r>
            <a:endParaRPr lang="en-US" altLang="ko-KR"/>
          </a:p>
          <a:p>
            <a:pPr lvl="6"/>
            <a:r>
              <a:rPr lang="ko-KR" altLang="en-US"/>
              <a:t>만세</a:t>
            </a:r>
            <a:endParaRPr lang="en-US" altLang="ko-KR"/>
          </a:p>
          <a:p>
            <a:pPr lvl="7"/>
            <a:r>
              <a:rPr lang="ko-KR" altLang="en-US"/>
              <a:t>무궁화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52664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66FF"/>
      </a:hlink>
      <a:folHlink>
        <a:srgbClr val="808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</TotalTime>
  <Words>13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KoPubWorld돋움체 Medium</vt:lpstr>
      <vt:lpstr>맑은 고딕</vt:lpstr>
      <vt:lpstr>페이퍼로지 3 Light</vt:lpstr>
      <vt:lpstr>페이퍼로지 7 Bold</vt:lpstr>
      <vt:lpstr>Arial</vt:lpstr>
      <vt:lpstr>Consolas</vt:lpstr>
      <vt:lpstr>Webdings</vt:lpstr>
      <vt:lpstr>Wingdings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문형 배</cp:lastModifiedBy>
  <cp:revision>107</cp:revision>
  <dcterms:created xsi:type="dcterms:W3CDTF">2024-02-09T18:46:30Z</dcterms:created>
  <dcterms:modified xsi:type="dcterms:W3CDTF">2025-04-20T09:20:52Z</dcterms:modified>
</cp:coreProperties>
</file>

<file path=docProps/thumbnail.jpeg>
</file>